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6" r:id="rId4"/>
    <p:sldId id="267" r:id="rId5"/>
    <p:sldId id="260" r:id="rId6"/>
    <p:sldId id="261" r:id="rId7"/>
    <p:sldId id="268" r:id="rId8"/>
    <p:sldId id="269" r:id="rId9"/>
    <p:sldId id="270" r:id="rId10"/>
    <p:sldId id="271" r:id="rId11"/>
    <p:sldId id="273" r:id="rId12"/>
    <p:sldId id="274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52" autoAdjust="0"/>
  </p:normalViewPr>
  <p:slideViewPr>
    <p:cSldViewPr snapToGrid="0">
      <p:cViewPr varScale="1">
        <p:scale>
          <a:sx n="82" d="100"/>
          <a:sy n="82" d="100"/>
        </p:scale>
        <p:origin x="-720" y="-91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44CD9-A32C-40AB-A107-E9CF16B02121}" type="datetimeFigureOut">
              <a:rPr lang="en-IN" smtClean="0"/>
              <a:t>30-09-2025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4FB41-C5CE-4576-AE68-F7AE83F6772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838949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44CD9-A32C-40AB-A107-E9CF16B02121}" type="datetimeFigureOut">
              <a:rPr lang="en-IN" smtClean="0"/>
              <a:t>30-09-2025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4FB41-C5CE-4576-AE68-F7AE83F6772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38388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44CD9-A32C-40AB-A107-E9CF16B02121}" type="datetimeFigureOut">
              <a:rPr lang="en-IN" smtClean="0"/>
              <a:t>30-09-2025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4FB41-C5CE-4576-AE68-F7AE83F6772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780217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44CD9-A32C-40AB-A107-E9CF16B02121}" type="datetimeFigureOut">
              <a:rPr lang="en-IN" smtClean="0"/>
              <a:t>30-09-2025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4FB41-C5CE-4576-AE68-F7AE83F6772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780694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44CD9-A32C-40AB-A107-E9CF16B02121}" type="datetimeFigureOut">
              <a:rPr lang="en-IN" smtClean="0"/>
              <a:t>30-09-2025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4FB41-C5CE-4576-AE68-F7AE83F6772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459337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44CD9-A32C-40AB-A107-E9CF16B02121}" type="datetimeFigureOut">
              <a:rPr lang="en-IN" smtClean="0"/>
              <a:t>30-09-2025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4FB41-C5CE-4576-AE68-F7AE83F6772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425322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44CD9-A32C-40AB-A107-E9CF16B02121}" type="datetimeFigureOut">
              <a:rPr lang="en-IN" smtClean="0"/>
              <a:t>30-09-2025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4FB41-C5CE-4576-AE68-F7AE83F6772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468597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44CD9-A32C-40AB-A107-E9CF16B02121}" type="datetimeFigureOut">
              <a:rPr lang="en-IN" smtClean="0"/>
              <a:t>30-09-2025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4FB41-C5CE-4576-AE68-F7AE83F6772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665443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44CD9-A32C-40AB-A107-E9CF16B02121}" type="datetimeFigureOut">
              <a:rPr lang="en-IN" smtClean="0"/>
              <a:t>30-09-2025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4FB41-C5CE-4576-AE68-F7AE83F6772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835515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44CD9-A32C-40AB-A107-E9CF16B02121}" type="datetimeFigureOut">
              <a:rPr lang="en-IN" smtClean="0"/>
              <a:t>30-09-2025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4FB41-C5CE-4576-AE68-F7AE83F6772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387968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44CD9-A32C-40AB-A107-E9CF16B02121}" type="datetimeFigureOut">
              <a:rPr lang="en-IN" smtClean="0"/>
              <a:t>30-09-2025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4FB41-C5CE-4576-AE68-F7AE83F6772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418533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244CD9-A32C-40AB-A107-E9CF16B02121}" type="datetimeFigureOut">
              <a:rPr lang="en-IN" smtClean="0"/>
              <a:t>30-09-2025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14FB41-C5CE-4576-AE68-F7AE83F6772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404197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276669"/>
            <a:ext cx="8338457" cy="1233294"/>
          </a:xfrm>
        </p:spPr>
        <p:txBody>
          <a:bodyPr/>
          <a:lstStyle/>
          <a:p>
            <a:r>
              <a:rPr lang="en-US" dirty="0" smtClean="0"/>
              <a:t>Dynamic Programming</a:t>
            </a: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Part-2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78961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650" y="607171"/>
            <a:ext cx="10292737" cy="220999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6511" y="2918672"/>
            <a:ext cx="10081014" cy="2968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0404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805" y="996002"/>
            <a:ext cx="10535170" cy="5218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8422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51" y="1396327"/>
            <a:ext cx="5389332" cy="269327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4147" y="1732229"/>
            <a:ext cx="5187821" cy="4008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6661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01161" y="427334"/>
            <a:ext cx="10972800" cy="56531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IN" sz="1400" b="1" dirty="0" smtClean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Ford-Fulkerson Algorithm for Maximum Flow Problem</a:t>
            </a:r>
            <a:endParaRPr lang="en-IN" sz="11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400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Given a graph which represents a flow network where every edge has a capacity. Also given two vertices Source S and sink T in the graph. Find out the maximum possible flow from S to T with following constraints.</a:t>
            </a:r>
            <a:endParaRPr lang="en-IN" sz="11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indent="457200">
              <a:lnSpc>
                <a:spcPct val="107000"/>
              </a:lnSpc>
              <a:spcAft>
                <a:spcPts val="0"/>
              </a:spcAft>
            </a:pPr>
            <a:r>
              <a:rPr lang="en-IN" sz="1400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a) Flow on an edge doesn't exceed the given capacity</a:t>
            </a:r>
            <a:endParaRPr lang="en-IN" sz="11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indent="457200">
              <a:lnSpc>
                <a:spcPct val="107000"/>
              </a:lnSpc>
              <a:spcAft>
                <a:spcPts val="0"/>
              </a:spcAft>
            </a:pPr>
            <a:r>
              <a:rPr lang="en-IN" sz="1400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b) In-flow is equal to Out-flow for every vertex except S and T</a:t>
            </a:r>
            <a:endParaRPr lang="en-IN" sz="11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400" b="1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IN" sz="11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400" b="1" dirty="0" smtClean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Ford-Fulkerson Algorithm</a:t>
            </a:r>
            <a:endParaRPr lang="en-IN" sz="1100" dirty="0" smtClean="0">
              <a:solidFill>
                <a:srgbClr val="FF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400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following is a simple idea of the algorithm</a:t>
            </a:r>
            <a:endParaRPr lang="en-IN" sz="11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spcAft>
                <a:spcPts val="0"/>
              </a:spcAft>
            </a:pPr>
            <a:r>
              <a:rPr lang="en-IN" sz="1400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   1) Start with a initial flow as 0 (zero).</a:t>
            </a:r>
            <a:endParaRPr lang="en-IN" sz="14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IN" sz="1400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      2) While there is an augmenting path from source to sink, Add this path flow to flow</a:t>
            </a:r>
            <a:endParaRPr lang="en-IN" sz="14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IN" sz="1400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      3) Return flow  </a:t>
            </a:r>
            <a:endParaRPr lang="en-IN" sz="14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IN" sz="1400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IN" sz="11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400" b="1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Terminologies</a:t>
            </a:r>
            <a:endParaRPr lang="en-IN" sz="11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400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* </a:t>
            </a:r>
            <a:r>
              <a:rPr lang="en-IN" sz="1400" dirty="0" smtClean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Residual Graph</a:t>
            </a:r>
            <a:r>
              <a:rPr lang="en-IN" sz="1400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It's a graph which indicates additional possible flow. If there is such path from Source to sink, then there is a possibility to add flow.</a:t>
            </a:r>
            <a:endParaRPr lang="en-IN" sz="14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400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* </a:t>
            </a:r>
            <a:r>
              <a:rPr lang="en-IN" sz="1400" dirty="0" smtClean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Residual Capacity</a:t>
            </a:r>
            <a:r>
              <a:rPr lang="en-IN" sz="1400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It's original capacity of the edge minus flow.</a:t>
            </a:r>
            <a:endParaRPr lang="en-IN" sz="14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400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* </a:t>
            </a:r>
            <a:r>
              <a:rPr lang="en-IN" sz="1400" dirty="0" smtClean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Minimal cut</a:t>
            </a:r>
            <a:r>
              <a:rPr lang="en-IN" sz="1400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Also known as bottle neck capacity, which decides maximum possible flow from Source to sink through an augmented path</a:t>
            </a:r>
            <a:endParaRPr lang="en-IN" sz="14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400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* </a:t>
            </a:r>
            <a:r>
              <a:rPr lang="en-IN" sz="1400" dirty="0" smtClean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Augmenting path</a:t>
            </a:r>
            <a:r>
              <a:rPr lang="en-IN" sz="1400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Augmenting path can be done in two ways -</a:t>
            </a:r>
            <a:endParaRPr lang="en-IN" sz="14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57200">
              <a:lnSpc>
                <a:spcPct val="107000"/>
              </a:lnSpc>
              <a:spcAft>
                <a:spcPts val="0"/>
              </a:spcAft>
            </a:pPr>
            <a:r>
              <a:rPr lang="en-IN" sz="1400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1)Non-full forward edges</a:t>
            </a:r>
            <a:endParaRPr lang="en-IN" sz="14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IN" sz="1400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         2) Non-empty back ward edges</a:t>
            </a:r>
            <a:endParaRPr lang="en-IN" sz="1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1191" y="1404070"/>
            <a:ext cx="3288323" cy="2121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72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717" y="912924"/>
            <a:ext cx="10850489" cy="540142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3852" y="562374"/>
            <a:ext cx="7338696" cy="35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227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9210" y="886928"/>
            <a:ext cx="10251659" cy="5804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564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2843" r="3807" b="3159"/>
          <a:stretch/>
        </p:blipFill>
        <p:spPr>
          <a:xfrm>
            <a:off x="677008" y="434966"/>
            <a:ext cx="10893669" cy="6124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454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084" y="691145"/>
            <a:ext cx="10883839" cy="5771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019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273062" y="518747"/>
            <a:ext cx="32795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Stable Marriage Problem</a:t>
            </a:r>
            <a:endParaRPr lang="en-IN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408" y="1414868"/>
            <a:ext cx="10221751" cy="4696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457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772" y="857657"/>
            <a:ext cx="10369536" cy="5209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832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807" y="673335"/>
            <a:ext cx="10505242" cy="5615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162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331</TotalTime>
  <Words>79</Words>
  <Application>Microsoft Office PowerPoint</Application>
  <PresentationFormat>Custom</PresentationFormat>
  <Paragraphs>21</Paragraphs>
  <Slides>12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Office Theme</vt:lpstr>
      <vt:lpstr>Dynamic Programming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padma</dc:creator>
  <cp:lastModifiedBy>padma</cp:lastModifiedBy>
  <cp:revision>28</cp:revision>
  <dcterms:created xsi:type="dcterms:W3CDTF">2025-09-29T06:35:47Z</dcterms:created>
  <dcterms:modified xsi:type="dcterms:W3CDTF">2025-09-30T08:23:18Z</dcterms:modified>
</cp:coreProperties>
</file>